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2" d="100"/>
          <a:sy n="92" d="100"/>
        </p:scale>
        <p:origin x="2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1E1F58D-53A2-4EC9-AC37-0AB7FB48AC54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39B94F-485A-464A-99D1-EAAE2B31BA4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 flipH="1" flipV="1">
            <a:off x="0" y="6293880"/>
            <a:ext cx="12191760" cy="653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2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pic>
        <p:nvPicPr>
          <p:cNvPr id="86" name="Image 1"/>
          <p:cNvPicPr/>
          <p:nvPr/>
        </p:nvPicPr>
        <p:blipFill>
          <a:blip r:embed="rId3"/>
          <a:stretch/>
        </p:blipFill>
        <p:spPr>
          <a:xfrm>
            <a:off x="1497623" y="1707120"/>
            <a:ext cx="9196753" cy="458676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4400" spc="-1" dirty="0">
                <a:solidFill>
                  <a:srgbClr val="000000"/>
                </a:solidFill>
                <a:latin typeface="Calibri"/>
              </a:rPr>
              <a:t>pour la recette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  <a:endParaRPr lang="fr-FR" sz="48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Algorithme de jeu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1724400"/>
            <a:ext cx="10515240" cy="446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3053</TotalTime>
  <Words>138</Words>
  <Application>Microsoft Office PowerPoint</Application>
  <PresentationFormat>Grand écran</PresentationFormat>
  <Paragraphs>29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9" baseType="lpstr">
      <vt:lpstr>Arial</vt:lpstr>
      <vt:lpstr>Baskerville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RODRIGUEZ Benjamin</cp:lastModifiedBy>
  <cp:revision>29</cp:revision>
  <dcterms:created xsi:type="dcterms:W3CDTF">2018-11-26T08:16:18Z</dcterms:created>
  <dcterms:modified xsi:type="dcterms:W3CDTF">2019-01-28T09:17:07Z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